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C0193-98C8-1FBB-D2B3-E697B71AD0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77F904-0A80-B42B-CC27-72191B25B4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3533E-EB53-B24B-BE42-FADABCD4E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4AE967-7617-866B-3C26-3131806D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D77DB-C94F-6C58-F9B1-8081DE342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6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A8BE4-9A65-00E6-DF93-9B344B3B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64DB5-8CA5-9ACA-AFC5-0DB25DEC2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38A9-BC4C-580B-BF96-31716EA0A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594E4-CA47-4BAC-FCFC-A5A921F37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EB4ED-72A2-A634-66B4-1E557C765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2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8C6B2CA-12DA-1C55-BF96-F7B86BD31F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3B84BE-4409-8757-827D-1DD3B06973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C9444-4C96-C5F0-9247-9EAE94812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404CE-95C5-2E6D-87EC-CF1428337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0D526-6BD2-D515-65E7-36EB97B1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9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63B50-DCCB-B992-62D9-96BF86DDC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E1C73-F5D4-5020-4710-FB1B68BAA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361B6-E14D-56DD-C4E0-B22EE9AD3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2EDCA6-2272-2ACA-16DF-3A3FF4D0E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E4050-6D3A-92AA-0F75-C303C366F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42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D824E-69CD-2266-0A48-13BE0F0C9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0B6524-1DE3-13FF-F461-81588F2D5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335FDE-5EFC-E9C2-5C36-9782861BE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5D21B5-14A0-7E5E-9107-C80B935BF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243E2B-3659-C376-9E2C-C927E24A8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4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5D836-E4AB-622B-9842-8B6122CEE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8A280E-4F0D-4FE2-D21C-8EBD0080B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DFB87D-DCE9-5D98-3ADD-59901CC15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A3A4F-1BA6-DFE6-B319-6D49ABD91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169E12-A3EC-4141-CE38-3DCDB3BF5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0DDD65-CDEF-C22C-CF9E-80012496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77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2CF3D-9021-A3F5-9232-9E6DE8DA8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44D064-DC95-0DA6-3E1E-A8B9DE006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B7AA3B-F3B2-FEF7-91B9-504B360C77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B66B46-809A-8776-EDF0-9B5FAB0122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50187F-F5F9-C1F0-75E3-029B9555C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782DB0-D612-FF0A-B499-391EA01A8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34801A-CFE9-FC7D-96B9-359877025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47D39F-A2B0-E68E-575D-A6FC1305F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843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355655-D569-7846-8918-39C68C61E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DF209C-E354-8B9C-EFB7-176632599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A3E861-7485-88DB-E73F-F05787FBA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F4A4AB-BCA3-335B-A055-62232F19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254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1AB524-A45C-8D32-D57A-CD1A22DAF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223184-29C4-3622-AF58-62C68D7E4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C99C78-65FC-EA97-130B-D871B4FEC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19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36A76-5930-8D3D-160D-BCCA4689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FE230-348C-5F8F-1938-E7B068207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A3CEA-828C-8E98-D5D2-BB77DFDC6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65D5B1-9CA7-1F1B-144C-9AD5DC610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DE42F-DD56-8E8B-4D81-DACC18DF2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6044DE-4BAD-43E5-3AAA-627CD8D5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8F96-8B3A-CC33-28B7-85FCEA024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84E562-219B-BA8C-EA27-E65215970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7F0D2-BAE2-ADB6-AB03-9317A52B75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FED6E5-BFB7-A544-0BB6-FA1F8A8FE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C81E16-2738-7E12-52D6-64FA1AD76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BDB2AD-FDB0-08E8-6C57-CF9B027FE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76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D9093A-7AD3-33A4-E9B4-BD4191419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64CD8-C518-0636-83AB-CE6A856C40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1337D-C7BC-BF3D-56BE-1BC0ED5A9F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0566563-5B22-4CD7-B7FF-DF88069D0003}" type="datetimeFigureOut">
              <a:rPr lang="en-US" smtClean="0"/>
              <a:t>1/22/2025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A1C53-588E-8079-6D75-98DB6DC49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713A7-119C-1FF3-94F3-F32A53C25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C19320-85B3-4AD1-B582-B621619E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984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86B93-B2CA-514C-3B6C-CBB248777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3799"/>
          </a:xfrm>
        </p:spPr>
        <p:txBody>
          <a:bodyPr/>
          <a:lstStyle/>
          <a:p>
            <a:pPr algn="ctr"/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Campus-based Fee Structure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09604868-8DE9-D381-32BB-148B9FEF1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356327"/>
              </p:ext>
            </p:extLst>
          </p:nvPr>
        </p:nvGraphicFramePr>
        <p:xfrm>
          <a:off x="540077" y="1219203"/>
          <a:ext cx="11139732" cy="54165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2232">
                  <a:extLst>
                    <a:ext uri="{9D8B030D-6E8A-4147-A177-3AD203B41FA5}">
                      <a16:colId xmlns:a16="http://schemas.microsoft.com/office/drawing/2014/main" val="3673095931"/>
                    </a:ext>
                  </a:extLst>
                </a:gridCol>
                <a:gridCol w="1331012">
                  <a:extLst>
                    <a:ext uri="{9D8B030D-6E8A-4147-A177-3AD203B41FA5}">
                      <a16:colId xmlns:a16="http://schemas.microsoft.com/office/drawing/2014/main" val="1701809602"/>
                    </a:ext>
                  </a:extLst>
                </a:gridCol>
                <a:gridCol w="1856622">
                  <a:extLst>
                    <a:ext uri="{9D8B030D-6E8A-4147-A177-3AD203B41FA5}">
                      <a16:colId xmlns:a16="http://schemas.microsoft.com/office/drawing/2014/main" val="3399402956"/>
                    </a:ext>
                  </a:extLst>
                </a:gridCol>
                <a:gridCol w="1856622">
                  <a:extLst>
                    <a:ext uri="{9D8B030D-6E8A-4147-A177-3AD203B41FA5}">
                      <a16:colId xmlns:a16="http://schemas.microsoft.com/office/drawing/2014/main" val="2733288132"/>
                    </a:ext>
                  </a:extLst>
                </a:gridCol>
                <a:gridCol w="1856622">
                  <a:extLst>
                    <a:ext uri="{9D8B030D-6E8A-4147-A177-3AD203B41FA5}">
                      <a16:colId xmlns:a16="http://schemas.microsoft.com/office/drawing/2014/main" val="1725118072"/>
                    </a:ext>
                  </a:extLst>
                </a:gridCol>
                <a:gridCol w="1856622">
                  <a:extLst>
                    <a:ext uri="{9D8B030D-6E8A-4147-A177-3AD203B41FA5}">
                      <a16:colId xmlns:a16="http://schemas.microsoft.com/office/drawing/2014/main" val="2562541420"/>
                    </a:ext>
                  </a:extLst>
                </a:gridCol>
              </a:tblGrid>
              <a:tr h="100865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Eugene</a:t>
                      </a:r>
                    </a:p>
                    <a:p>
                      <a:pPr algn="ctr"/>
                      <a:r>
                        <a:rPr lang="en-US" sz="24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Campus</a:t>
                      </a:r>
                      <a:endParaRPr lang="en-US" sz="2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Portland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Charleston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Campus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Off-Campus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Online Only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2995748"/>
                  </a:ext>
                </a:extLst>
              </a:tr>
              <a:tr h="672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Building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5023466"/>
                  </a:ext>
                </a:extLst>
              </a:tr>
              <a:tr h="89636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Health Service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PSU Health Service Fee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  <a:p>
                      <a:pPr algn="ctr"/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5355844"/>
                  </a:ext>
                </a:extLst>
              </a:tr>
              <a:tr h="672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Recreation Center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—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—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140151"/>
                  </a:ext>
                </a:extLst>
              </a:tr>
              <a:tr h="672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Student Union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1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—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—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—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6088995"/>
                  </a:ext>
                </a:extLst>
              </a:tr>
              <a:tr h="672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Technology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  <a:endParaRPr lang="en-US" sz="20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5785753"/>
                  </a:ext>
                </a:extLst>
              </a:tr>
              <a:tr h="67213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Incidental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100%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50% of I-Fee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50% of I-Fee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50% of I-Fee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50% of I-Fee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556193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16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84</Words>
  <Application>Microsoft Office PowerPoint</Application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Campus-based Fee Structure</vt:lpstr>
    </vt:vector>
  </TitlesOfParts>
  <Company>University of Oregon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Author</dc:creator>
  <cp:lastModifiedBy>Author</cp:lastModifiedBy>
  <cp:revision>2</cp:revision>
  <dcterms:created xsi:type="dcterms:W3CDTF">2025-01-23T01:38:00Z</dcterms:created>
  <dcterms:modified xsi:type="dcterms:W3CDTF">2025-01-23T01:50:39Z</dcterms:modified>
</cp:coreProperties>
</file>